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mXQmqAKtHicm+QcXzLUNvY+Xb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7193a00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81" name="Google Shape;181;g357193a001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El shared data es aquel que almacena todos los datos de los objetos del juego, estos objetos son creados a través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8" name="Google Shape;128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/>
              <a:t>Hacerlo en UML, Diagrama de Despliegue</a:t>
            </a:r>
            <a:br>
              <a:rPr lang="es-CL"/>
            </a:b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FASE </a:t>
            </a:r>
            <a:r>
              <a:rPr lang="es-CL" sz="2400">
                <a:solidFill>
                  <a:schemeClr val="dk1"/>
                </a:solidFill>
              </a:rPr>
              <a:t>2, PARTE 1</a:t>
            </a:r>
            <a:r>
              <a:rPr b="0" i="0" lang="es-CL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CAPSTONE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3" name="Google Shape;183;g357193a001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57193a001a_0_1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g357193a001a_0_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g357193a001a_0_1" title="U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9075" y="1043028"/>
            <a:ext cx="2021247" cy="581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57193a001a_0_1" title="SCRIP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26825" y="2081250"/>
            <a:ext cx="1777750" cy="5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57193a001a_0_1" title="ANIM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35675" y="6420427"/>
            <a:ext cx="16192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57193a001a_0_1" title="AUDI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830075" y="1261052"/>
            <a:ext cx="12573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57193a001a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8901" y="634176"/>
            <a:ext cx="5073250" cy="62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L" sz="24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4" name="Google Shape;2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498" y="2222050"/>
            <a:ext cx="5095675" cy="4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500" y="3002388"/>
            <a:ext cx="1502600" cy="26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3947" y="2163516"/>
            <a:ext cx="3480201" cy="431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9" name="Google Shape;2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1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531750" y="1858250"/>
            <a:ext cx="4678500" cy="4943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las personas buscan nuevas formas de lidiar con estos desafíos emocionales. Los videojuegos, al ser experiencias interactivas y accesibles, tienen el potencial de ofrecer un refugio donde los jugadores pueden desconectar de las presiones diarias. KualeLand busca aprovechar este potencial, proporcionando un entorno seguro y relajante para aquellos que se sienten abrumados, creando una experiencia emocionalmente reconfortante a través de un diseño accesible y contenido positivo.</a:t>
            </a:r>
            <a:endParaRPr b="0" i="0" sz="23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656375" y="1858250"/>
            <a:ext cx="4678500" cy="4943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crear un videojuego que funcione como un refugio emocional, proporcionando un espacio seguro y tranquilo para jugadores que se sienten abrumados o atraviesan momentos difíciles. El juego presenta un mundo abierto 2D en Pixel Art, donde los jugadores asumirán el rol de un ninja perdido. A través de misiones simples y diálogos con NPCs, los jugadores recibirán mensajes motivacionales y reflexivos que fomentarán el bienestar emocional.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4"/>
          <p:cNvSpPr/>
          <p:nvPr/>
        </p:nvSpPr>
        <p:spPr>
          <a:xfrm>
            <a:off x="614525" y="1639400"/>
            <a:ext cx="10962900" cy="50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videojuego en 2D con estilo Pixel Art que funcione como un espacio de refugio emocional para jugadores, ofreciendo una experiencia reconfortante, accesible y libre de estrés. El proyecto busca brindar un entorno visualmente acogedor y emocionalmente positivo, mediante mecánicas simples, mensajes motivacionales e interacciones significativas, dirigido a personas que atraviesan momentos de sobrecarga emocional o buscan un lugar virtual para el bienestar personal.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0" y="99289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0" name="Google Shape;130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rgbClr val="FF0000"/>
                </a:solidFill>
              </a:rPr>
              <a:t>-enfoque en las tareas principales (combate, npcs, entre otras mencionadas)</a:t>
            </a:r>
            <a:endParaRPr b="1" sz="1800">
              <a:solidFill>
                <a:srgbClr val="FF0000"/>
              </a:solidFill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rgbClr val="FF0000"/>
                </a:solidFill>
              </a:rPr>
              <a:t>-despliegue no es tan importante por ahora..</a:t>
            </a:r>
            <a:endParaRPr b="1" sz="1800">
              <a:solidFill>
                <a:srgbClr val="FF0000"/>
              </a:solidFill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rgbClr val="FF0000"/>
                </a:solidFill>
              </a:rPr>
              <a:t>-sonido, </a:t>
            </a:r>
            <a:r>
              <a:rPr b="1" lang="es-CL" sz="1800">
                <a:solidFill>
                  <a:srgbClr val="FF0000"/>
                </a:solidFill>
              </a:rPr>
              <a:t>diálogos</a:t>
            </a:r>
            <a:r>
              <a:rPr b="1" lang="es-CL" sz="1800">
                <a:solidFill>
                  <a:srgbClr val="FF0000"/>
                </a:solidFill>
              </a:rPr>
              <a:t>, npcs, enfocarse directamente en lo primordial</a:t>
            </a:r>
            <a:endParaRPr b="1" sz="1800">
              <a:solidFill>
                <a:srgbClr val="FF0000"/>
              </a:solidFill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rgbClr val="FF0000"/>
                </a:solidFill>
              </a:rPr>
              <a:t>-no olvidar tareas </a:t>
            </a:r>
            <a:r>
              <a:rPr b="1" lang="es-CL" sz="1800">
                <a:solidFill>
                  <a:srgbClr val="FF0000"/>
                </a:solidFill>
              </a:rPr>
              <a:t>técnicas</a:t>
            </a:r>
            <a:r>
              <a:rPr b="1" lang="es-CL" sz="1800">
                <a:solidFill>
                  <a:srgbClr val="FF0000"/>
                </a:solidFill>
              </a:rPr>
              <a:t> (detalle de como se han logrado las historias)</a:t>
            </a:r>
            <a:endParaRPr b="1" sz="1800">
              <a:solidFill>
                <a:srgbClr val="FF0000"/>
              </a:solidFill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Calibri"/>
              <a:buChar char="●"/>
            </a:pPr>
            <a:r>
              <a:rPr b="1" lang="es-CL" sz="1800">
                <a:solidFill>
                  <a:srgbClr val="FF0000"/>
                </a:solidFill>
              </a:rPr>
              <a:t>-objetivos </a:t>
            </a:r>
            <a:r>
              <a:rPr b="1" lang="es-CL" sz="1800">
                <a:solidFill>
                  <a:srgbClr val="FF0000"/>
                </a:solidFill>
              </a:rPr>
              <a:t>específicos</a:t>
            </a:r>
            <a:r>
              <a:rPr b="1" lang="es-CL" sz="1800">
                <a:solidFill>
                  <a:srgbClr val="FF0000"/>
                </a:solidFill>
              </a:rPr>
              <a:t> estaban malos, deben ser las metas que se tienen como proyecto.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35" name="Google Shape;135;g34c2a46788f_0_0"/>
          <p:cNvSpPr/>
          <p:nvPr/>
        </p:nvSpPr>
        <p:spPr>
          <a:xfrm>
            <a:off x="-11442325" y="150862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b="0" i="0" lang="es-CL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 txBox="1"/>
          <p:nvPr/>
        </p:nvSpPr>
        <p:spPr>
          <a:xfrm>
            <a:off x="343350" y="2022275"/>
            <a:ext cx="60585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 IOS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pruebas de usuario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6723325" y="2022275"/>
            <a:ext cx="5096400" cy="4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Mundo abierto 2D Pixel Art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Exploración libre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Interacciones con NPCs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misiones simples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Personalización de personaje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6"/>
          <p:cNvSpPr txBox="1"/>
          <p:nvPr/>
        </p:nvSpPr>
        <p:spPr>
          <a:xfrm>
            <a:off x="720200" y="19154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Design Document (GDD)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0" i="0" lang="es-CL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986825" y="2011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303700" y="17735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1651" y="383070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3625" y="383112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9225" y="3445400"/>
            <a:ext cx="1924775" cy="19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8" name="Google Shape;1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8220"/>
            <a:ext cx="12039598" cy="238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3" name="Google Shape;1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7" name="Google Shape;177;p8" title="KUALELAND_DIAGRAM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14950" y="1069099"/>
            <a:ext cx="4738974" cy="52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614550" y="1697500"/>
            <a:ext cx="10962900" cy="509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Unity principalmente utiliza la arquitectura de componentes para la creación de videojuegos, enfocando en bloques reutilizables e independientes, que nacen del GAMEOBJECT.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800">
                <a:solidFill>
                  <a:schemeClr val="dk1"/>
                </a:solidFill>
              </a:rPr>
              <a:t>Entre los componentes que se destacan en nuestro juego se encuentran los siguientes: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Script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Animator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Game Manager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User Interface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CL" sz="1800">
                <a:solidFill>
                  <a:schemeClr val="dk1"/>
                </a:solidFill>
              </a:rPr>
              <a:t>Audio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</a:rPr>
              <a:t>UML Despliegue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-CL" sz="1800">
                <a:solidFill>
                  <a:srgbClr val="FF0000"/>
                </a:solidFill>
              </a:rPr>
              <a:t>En el siguiente diagrama, agregar color para destacar puntos importantes.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